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53" r:id="rId6"/>
    <p:sldId id="450" r:id="rId7"/>
    <p:sldId id="447" r:id="rId8"/>
    <p:sldId id="448" r:id="rId9"/>
    <p:sldId id="452" r:id="rId10"/>
    <p:sldId id="454" r:id="rId11"/>
    <p:sldId id="455" r:id="rId12"/>
    <p:sldId id="456" r:id="rId13"/>
    <p:sldId id="4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68AA"/>
    <a:srgbClr val="774582"/>
    <a:srgbClr val="E3BCE8"/>
    <a:srgbClr val="8C5896"/>
    <a:srgbClr val="7C6560"/>
    <a:srgbClr val="29282D"/>
    <a:srgbClr val="E288B6"/>
    <a:srgbClr val="D75078"/>
    <a:srgbClr val="B38F6A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59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16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3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9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6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53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1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xmlns="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xmlns="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xmlns="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xmlns="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xmlns="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xmlns="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xmlns="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xmlns="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1451332" y="184355"/>
            <a:ext cx="8812552" cy="537774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12F2D0D-02D1-4714-B833-762C475E8455}"/>
              </a:ext>
            </a:extLst>
          </p:cNvPr>
          <p:cNvSpPr/>
          <p:nvPr/>
        </p:nvSpPr>
        <p:spPr>
          <a:xfrm>
            <a:off x="-462013" y="184355"/>
            <a:ext cx="123863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TEAM 7 SELLER MANAGEMENT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E0B1478-4397-4DFC-BDBF-C3BE3062FD9A}"/>
              </a:ext>
            </a:extLst>
          </p:cNvPr>
          <p:cNvSpPr/>
          <p:nvPr/>
        </p:nvSpPr>
        <p:spPr>
          <a:xfrm>
            <a:off x="439959" y="5562104"/>
            <a:ext cx="113120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ASWIN/DARSHAN/SWARAJ/NARAYAN/ANUPAL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FURTHER DEVELOPMENT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2432649"/>
            <a:ext cx="9176780" cy="35799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EXTENDED TO MULTIPLE SELLER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GRAPHICAL REPRESENTATION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DETAILED ANALYSIS AND GENERATING SUGGESTION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21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1113695" y="987153"/>
            <a:ext cx="9793809" cy="5038261"/>
          </a:xfrm>
          <a:solidFill>
            <a:srgbClr val="6768AB">
              <a:alpha val="75000"/>
            </a:srgb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44FF22-A4F6-410D-9A67-EE69343CB20D}"/>
              </a:ext>
            </a:extLst>
          </p:cNvPr>
          <p:cNvSpPr txBox="1"/>
          <p:nvPr/>
        </p:nvSpPr>
        <p:spPr>
          <a:xfrm>
            <a:off x="452064" y="380142"/>
            <a:ext cx="281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93385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993941"/>
          </a:xfrm>
          <a:solidFill>
            <a:srgbClr val="6768AB">
              <a:alpha val="75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DC7CC09-7000-4381-953B-04771B39411C}"/>
              </a:ext>
            </a:extLst>
          </p:cNvPr>
          <p:cNvSpPr txBox="1"/>
          <p:nvPr/>
        </p:nvSpPr>
        <p:spPr>
          <a:xfrm>
            <a:off x="491157" y="927702"/>
            <a:ext cx="2815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F08A03-3D8C-4942-8E57-BA7E741DD00A}"/>
              </a:ext>
            </a:extLst>
          </p:cNvPr>
          <p:cNvSpPr txBox="1"/>
          <p:nvPr/>
        </p:nvSpPr>
        <p:spPr>
          <a:xfrm>
            <a:off x="1078028" y="2019641"/>
            <a:ext cx="445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Availability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Product Insights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Storage Management</a:t>
            </a:r>
          </a:p>
        </p:txBody>
      </p:sp>
    </p:spTree>
    <p:extLst>
      <p:ext uri="{BB962C8B-B14F-4D97-AF65-F5344CB8AC3E}">
        <p14:creationId xmlns:p14="http://schemas.microsoft.com/office/powerpoint/2010/main" val="249689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993941"/>
          </a:xfrm>
          <a:solidFill>
            <a:srgbClr val="6768AB">
              <a:alpha val="75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DC7CC09-7000-4381-953B-04771B39411C}"/>
              </a:ext>
            </a:extLst>
          </p:cNvPr>
          <p:cNvSpPr txBox="1"/>
          <p:nvPr/>
        </p:nvSpPr>
        <p:spPr>
          <a:xfrm>
            <a:off x="318499" y="66781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Description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F345D2F-B187-44D6-AAC9-9027E1B7284E}"/>
              </a:ext>
            </a:extLst>
          </p:cNvPr>
          <p:cNvSpPr txBox="1"/>
          <p:nvPr/>
        </p:nvSpPr>
        <p:spPr>
          <a:xfrm>
            <a:off x="585627" y="1525644"/>
            <a:ext cx="6657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product focuses on the seller part which helps the seller to analyze their products selling percentage and other insights which are profitable to the </a:t>
            </a:r>
            <a:r>
              <a:rPr lang="en-US" dirty="0" smtClean="0"/>
              <a:t>seller.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7092962" y="796063"/>
            <a:ext cx="4651836" cy="4651836"/>
          </a:xfrm>
          <a:solidFill>
            <a:srgbClr val="6768AB">
              <a:alpha val="75000"/>
            </a:srgb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44FF22-A4F6-410D-9A67-EE69343CB20D}"/>
              </a:ext>
            </a:extLst>
          </p:cNvPr>
          <p:cNvSpPr txBox="1"/>
          <p:nvPr/>
        </p:nvSpPr>
        <p:spPr>
          <a:xfrm>
            <a:off x="452064" y="380142"/>
            <a:ext cx="281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8B5EA4-C181-483B-84A6-2CBC0AAE0130}"/>
              </a:ext>
            </a:extLst>
          </p:cNvPr>
          <p:cNvSpPr/>
          <p:nvPr/>
        </p:nvSpPr>
        <p:spPr>
          <a:xfrm>
            <a:off x="452064" y="1510301"/>
            <a:ext cx="2743193" cy="13459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5C5CA925-3919-4703-A77D-40E65CA23C67}"/>
              </a:ext>
            </a:extLst>
          </p:cNvPr>
          <p:cNvCxnSpPr>
            <a:cxnSpLocks/>
          </p:cNvCxnSpPr>
          <p:nvPr/>
        </p:nvCxnSpPr>
        <p:spPr>
          <a:xfrm>
            <a:off x="1469205" y="2856216"/>
            <a:ext cx="0" cy="729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A8C106A-306D-4081-807A-C1CB0D1B5690}"/>
              </a:ext>
            </a:extLst>
          </p:cNvPr>
          <p:cNvSpPr/>
          <p:nvPr/>
        </p:nvSpPr>
        <p:spPr>
          <a:xfrm>
            <a:off x="561241" y="3786027"/>
            <a:ext cx="2026128" cy="1392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9AEEC250-1A43-44D0-A692-162FFD62814F}"/>
              </a:ext>
            </a:extLst>
          </p:cNvPr>
          <p:cNvCxnSpPr>
            <a:cxnSpLocks/>
          </p:cNvCxnSpPr>
          <p:nvPr/>
        </p:nvCxnSpPr>
        <p:spPr>
          <a:xfrm>
            <a:off x="2618197" y="4361382"/>
            <a:ext cx="9983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F2A3239-E7DE-4CCE-94A0-AB8ECE0F6CE6}"/>
              </a:ext>
            </a:extLst>
          </p:cNvPr>
          <p:cNvSpPr/>
          <p:nvPr/>
        </p:nvSpPr>
        <p:spPr>
          <a:xfrm>
            <a:off x="3820226" y="3765481"/>
            <a:ext cx="2115188" cy="13921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8B29519-6BD3-49FC-A835-AB3F18649796}"/>
              </a:ext>
            </a:extLst>
          </p:cNvPr>
          <p:cNvSpPr txBox="1"/>
          <p:nvPr/>
        </p:nvSpPr>
        <p:spPr>
          <a:xfrm>
            <a:off x="614896" y="1987763"/>
            <a:ext cx="12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SELLER ID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F19B364-2996-4A59-9632-8E781960946C}"/>
              </a:ext>
            </a:extLst>
          </p:cNvPr>
          <p:cNvSpPr txBox="1"/>
          <p:nvPr/>
        </p:nvSpPr>
        <p:spPr>
          <a:xfrm>
            <a:off x="561241" y="2372776"/>
            <a:ext cx="1642152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C97E789-AC67-40C9-B8EB-FA8BFD3F75B1}"/>
              </a:ext>
            </a:extLst>
          </p:cNvPr>
          <p:cNvSpPr txBox="1"/>
          <p:nvPr/>
        </p:nvSpPr>
        <p:spPr>
          <a:xfrm>
            <a:off x="1191799" y="1594101"/>
            <a:ext cx="12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 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1A293EF-B7A7-4460-9B49-3DDD2E50C70B}"/>
              </a:ext>
            </a:extLst>
          </p:cNvPr>
          <p:cNvSpPr txBox="1"/>
          <p:nvPr/>
        </p:nvSpPr>
        <p:spPr>
          <a:xfrm>
            <a:off x="668466" y="3891877"/>
            <a:ext cx="21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 LIST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98DD789C-B4CD-4E0B-A3DA-7904B09B76E5}"/>
              </a:ext>
            </a:extLst>
          </p:cNvPr>
          <p:cNvSpPr/>
          <p:nvPr/>
        </p:nvSpPr>
        <p:spPr>
          <a:xfrm>
            <a:off x="938376" y="4361382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BF4D7C5-DBE6-45AC-BAB2-98467FAB5D2B}"/>
              </a:ext>
            </a:extLst>
          </p:cNvPr>
          <p:cNvSpPr/>
          <p:nvPr/>
        </p:nvSpPr>
        <p:spPr>
          <a:xfrm>
            <a:off x="1301401" y="4361550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72A9CBF-74D4-480F-BC65-2346A47D5551}"/>
              </a:ext>
            </a:extLst>
          </p:cNvPr>
          <p:cNvSpPr/>
          <p:nvPr/>
        </p:nvSpPr>
        <p:spPr>
          <a:xfrm>
            <a:off x="1637015" y="4364724"/>
            <a:ext cx="359596" cy="81677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B636FA4-13E2-4BB4-BA8E-81741A41E39C}"/>
              </a:ext>
            </a:extLst>
          </p:cNvPr>
          <p:cNvSpPr/>
          <p:nvPr/>
        </p:nvSpPr>
        <p:spPr>
          <a:xfrm>
            <a:off x="4441694" y="4525861"/>
            <a:ext cx="1033693" cy="2439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85589BE-E4A4-4D86-A281-EC39EF6DBC14}"/>
              </a:ext>
            </a:extLst>
          </p:cNvPr>
          <p:cNvSpPr txBox="1"/>
          <p:nvPr/>
        </p:nvSpPr>
        <p:spPr>
          <a:xfrm>
            <a:off x="3964065" y="3891877"/>
            <a:ext cx="214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PRODUCT NAME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xmlns="" id="{19FA4CFE-0304-412C-A480-5E98FFB0E1E7}"/>
              </a:ext>
            </a:extLst>
          </p:cNvPr>
          <p:cNvCxnSpPr/>
          <p:nvPr/>
        </p:nvCxnSpPr>
        <p:spPr>
          <a:xfrm>
            <a:off x="5935414" y="5072514"/>
            <a:ext cx="1081403" cy="750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Placeholder 7">
            <a:extLst>
              <a:ext uri="{FF2B5EF4-FFF2-40B4-BE49-F238E27FC236}">
                <a16:creationId xmlns:a16="http://schemas.microsoft.com/office/drawing/2014/main" xmlns="" id="{04DA264B-749D-4B39-815F-B59FB689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92962" y="5414211"/>
            <a:ext cx="1704529" cy="1262586"/>
          </a:xfrm>
          <a:prstGeom prst="rect">
            <a:avLst/>
          </a:prstGeom>
          <a:solidFill>
            <a:srgbClr val="6768AB">
              <a:alpha val="75000"/>
            </a:srgbClr>
          </a:solidFill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E8AECE3-B0B4-481D-9E6B-FB09D828120C}"/>
              </a:ext>
            </a:extLst>
          </p:cNvPr>
          <p:cNvSpPr txBox="1"/>
          <p:nvPr/>
        </p:nvSpPr>
        <p:spPr>
          <a:xfrm>
            <a:off x="9015723" y="5638618"/>
            <a:ext cx="2986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SALES REPORT ANALYSIS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747CA7F3-580E-41F8-BDE4-0E03A29FD119}"/>
              </a:ext>
            </a:extLst>
          </p:cNvPr>
          <p:cNvSpPr/>
          <p:nvPr/>
        </p:nvSpPr>
        <p:spPr>
          <a:xfrm>
            <a:off x="1983823" y="2146434"/>
            <a:ext cx="867683" cy="12282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03EB7ED-1F9C-4832-B158-A569CBDECB4E}"/>
              </a:ext>
            </a:extLst>
          </p:cNvPr>
          <p:cNvSpPr/>
          <p:nvPr/>
        </p:nvSpPr>
        <p:spPr>
          <a:xfrm>
            <a:off x="1983822" y="2469607"/>
            <a:ext cx="867683" cy="12282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PYTHON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</a:t>
            </a:r>
            <a:r>
              <a:rPr lang="en-US" dirty="0" smtClean="0"/>
              <a:t>TKINTER</a:t>
            </a:r>
            <a:r>
              <a:rPr lang="en-US" dirty="0" smtClean="0"/>
              <a:t> </a:t>
            </a:r>
            <a:r>
              <a:rPr lang="en-US" dirty="0"/>
              <a:t>– USER INTERFACE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 </a:t>
            </a:r>
            <a:r>
              <a:rPr lang="en-US" dirty="0" smtClean="0"/>
              <a:t>TABULATE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/>
              <a:t>MYSQL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   DATABASE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1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DATA DESCRIPTION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17734" r="65273" b="30718"/>
          <a:stretch/>
        </p:blipFill>
        <p:spPr>
          <a:xfrm>
            <a:off x="978103" y="2250664"/>
            <a:ext cx="4747846" cy="3152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9" t="17329" r="58253" b="31676"/>
          <a:stretch/>
        </p:blipFill>
        <p:spPr>
          <a:xfrm>
            <a:off x="5845126" y="2250663"/>
            <a:ext cx="5774655" cy="31522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9570" y="1804871"/>
            <a:ext cx="2786332" cy="30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 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036339" y="1804871"/>
            <a:ext cx="2786332" cy="30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 details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78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USER INTERFACE – PYTHON (TKINTER)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1" t="12024" r="27016" b="26989"/>
          <a:stretch/>
        </p:blipFill>
        <p:spPr>
          <a:xfrm>
            <a:off x="2300437" y="2108201"/>
            <a:ext cx="5960853" cy="34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8465"/>
          <a:stretch/>
        </p:blipFill>
        <p:spPr>
          <a:xfrm>
            <a:off x="0" y="97728"/>
            <a:ext cx="2300437" cy="140381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298D9E2-A951-4AB5-A7BB-C0FEF445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437" y="354114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ANALSIS – (PRODUCT PERFORMANCE)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E82438E-A3F2-4F82-B9DD-61CDC8CE523B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" t="61946" r="32869" b="11900"/>
          <a:stretch/>
        </p:blipFill>
        <p:spPr>
          <a:xfrm>
            <a:off x="1483743" y="2061257"/>
            <a:ext cx="9471804" cy="320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412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{8C82E0AC-D8AE-4700-967A-6BC119A180CF}tf78479028_win32</Template>
  <TotalTime>2656</TotalTime>
  <Words>114</Words>
  <Application>Microsoft Office PowerPoint</Application>
  <PresentationFormat>Widescreen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Segoe UI</vt:lpstr>
      <vt:lpstr>Segoe UI Light</vt:lpstr>
      <vt:lpstr>Times New Roman</vt:lpstr>
      <vt:lpstr>Wingdings</vt:lpstr>
      <vt:lpstr>Balancing Act</vt:lpstr>
      <vt:lpstr>Wellspring</vt:lpstr>
      <vt:lpstr>Star of the show</vt:lpstr>
      <vt:lpstr>Amusements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DATA DESCRIPTION</vt:lpstr>
      <vt:lpstr>USER INTERFACE – PYTHON (TKINTER)</vt:lpstr>
      <vt:lpstr>ANALSIS – (PRODUCT PERFORMANCE)</vt:lpstr>
      <vt:lpstr>FURTHER DEVELOPMENT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swaraj</dc:creator>
  <cp:lastModifiedBy>Microsoft account</cp:lastModifiedBy>
  <cp:revision>5</cp:revision>
  <dcterms:created xsi:type="dcterms:W3CDTF">2022-05-02T07:39:06Z</dcterms:created>
  <dcterms:modified xsi:type="dcterms:W3CDTF">2022-05-04T17:43:33Z</dcterms:modified>
</cp:coreProperties>
</file>